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B04A6D-A486-15AF-E9C1-BFBA38F922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2B82B76-9519-E08B-064A-980EFBE593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2C4053-862C-C0BB-49CA-36EFAC026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2B0B-73D6-48E0-B721-8D6B592219BD}" type="datetimeFigureOut">
              <a:rPr lang="fr-FR" smtClean="0"/>
              <a:t>31/12/2023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CDC459-775B-DB55-090E-8506B3925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169350-9057-F2C8-4A00-25F249C82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2E9CC-C06E-4D13-B9A9-FB9114358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2307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0AAD66-3693-199F-FC9A-DFF20B8E4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9B72A2-D189-8235-0EE5-2AF4EEC802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06702B-6579-DC32-E264-0A125FF91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2B0B-73D6-48E0-B721-8D6B592219BD}" type="datetimeFigureOut">
              <a:rPr lang="fr-FR" smtClean="0"/>
              <a:t>31/12/2023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EE9025-ACEF-F0C7-A158-3D44253EE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A20459-BB5A-F09A-4A8D-4B1FA3AB2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2E9CC-C06E-4D13-B9A9-FB9114358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217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C0F5D09-9298-3714-B2A0-DA4613E4A0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5C26C64-E84C-E360-013A-237E4DD076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C9FFFF1-3644-264E-80E4-33EF79FF1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2B0B-73D6-48E0-B721-8D6B592219BD}" type="datetimeFigureOut">
              <a:rPr lang="fr-FR" smtClean="0"/>
              <a:t>31/12/2023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93E8C1-0158-28FF-CC8A-F1994A0BB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F65656-59CA-B6C6-83D5-1B2CB9935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2E9CC-C06E-4D13-B9A9-FB9114358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023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6E3CBE-4C38-A7B6-CDD8-BD3DBA5F9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59D4355-AC96-F84E-01B5-E197A024F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0C1E66-9FF5-A949-31C0-601FDE685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2B0B-73D6-48E0-B721-8D6B592219BD}" type="datetimeFigureOut">
              <a:rPr lang="fr-FR" smtClean="0"/>
              <a:t>31/12/2023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1A5B8C-522B-851F-1FEC-F4B4A4BD8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D26A247-FF13-1A5E-858A-C1D83A9DF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2E9CC-C06E-4D13-B9A9-FB9114358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5811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B0D5F7-F057-C960-6F11-03772389D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F61D4C-BDD3-1112-50C1-829BDA4248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124BD7-9DF9-C129-1B28-85B37E30A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2B0B-73D6-48E0-B721-8D6B592219BD}" type="datetimeFigureOut">
              <a:rPr lang="fr-FR" smtClean="0"/>
              <a:t>31/12/2023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57BE49-7E45-E882-BCCD-8DAB5019B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46D6F8A-457D-6879-BE4B-99564168C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2E9CC-C06E-4D13-B9A9-FB9114358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5259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9F6500-A60E-C599-4127-9642003E7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9CA9416-0939-1013-0CE3-C56483E4B6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B75D5EE-DF5D-CDBD-9001-44FFA10EE6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B8287D1-E7D9-6C40-A0A6-27542B42E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2B0B-73D6-48E0-B721-8D6B592219BD}" type="datetimeFigureOut">
              <a:rPr lang="fr-FR" smtClean="0"/>
              <a:t>31/12/2023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442F08-6B7D-DB6F-DBBC-2D06B8BA2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D66BDE5-313D-6B3F-C0F5-37AD0F6BB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2E9CC-C06E-4D13-B9A9-FB9114358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5728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432471-8B32-0E05-7E07-1F9059642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F79936E-F92E-FA33-D4A1-084D243D6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5495E16-498D-0AA1-1D28-613B76A301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5CB1A9A-4C77-04AE-929F-CC742034D8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C8BC051-7DAD-BA8A-CF97-FC740120F4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4847666-7377-A639-BE4B-5998E9E9F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2B0B-73D6-48E0-B721-8D6B592219BD}" type="datetimeFigureOut">
              <a:rPr lang="fr-FR" smtClean="0"/>
              <a:t>31/12/2023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EC814DF-18FA-F46C-3A04-6A12709B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3E9550B-6F3D-CA68-B92B-828F35C75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2E9CC-C06E-4D13-B9A9-FB9114358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3061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63647B-5126-B10C-B0E2-096B9AAAE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6D9CBCE-74C2-0A0A-F1CA-0E335197D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2B0B-73D6-48E0-B721-8D6B592219BD}" type="datetimeFigureOut">
              <a:rPr lang="fr-FR" smtClean="0"/>
              <a:t>31/12/2023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4E7CAE-C6B5-AD94-8267-DCD6B10DE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5AA8D8F-B0C0-B7FE-3375-C40803D60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2E9CC-C06E-4D13-B9A9-FB9114358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464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C8D83B6-E6BE-003C-79CB-E4F986E94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2B0B-73D6-48E0-B721-8D6B592219BD}" type="datetimeFigureOut">
              <a:rPr lang="fr-FR" smtClean="0"/>
              <a:t>31/12/2023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E701E11-5EE7-A9D5-0A83-229BFF4A8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23FB4B1-0277-192A-4D52-B5680F0A2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2E9CC-C06E-4D13-B9A9-FB9114358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106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A86F13-05B3-2A69-F678-4CB8180DD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3124DA-682B-3646-0483-EC95BD56F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D5E1347-C258-1236-E1F7-42752483B0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DFFB965-4DAD-7DAE-4137-F260DBB16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2B0B-73D6-48E0-B721-8D6B592219BD}" type="datetimeFigureOut">
              <a:rPr lang="fr-FR" smtClean="0"/>
              <a:t>31/12/2023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F0E600C-BC63-43A1-8872-52912C5BB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2B334B-1D83-0674-BC9B-A6EF68516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2E9CC-C06E-4D13-B9A9-FB9114358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504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B965CD-7F75-4735-0FE9-20F8BAAA4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0692C10-048E-0ED2-9B58-1CE26D1B29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8E26614-66E2-C2A7-DB94-409FF41438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0EEEB5B-A203-FA26-EF1E-507671585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2B0B-73D6-48E0-B721-8D6B592219BD}" type="datetimeFigureOut">
              <a:rPr lang="fr-FR" smtClean="0"/>
              <a:t>31/12/2023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293C42D-6987-8214-1BB5-730899F76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D57DFB8-A8E2-ED20-D1E2-1FF22179E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2E9CC-C06E-4D13-B9A9-FB9114358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0350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FB22B9B-0EAA-4975-D7FF-671232A56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E08DEA-1089-6492-D809-B3FF79D70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567266-E0E6-6360-E62D-BE4FACE226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E2B0B-73D6-48E0-B721-8D6B592219BD}" type="datetimeFigureOut">
              <a:rPr lang="fr-FR" smtClean="0"/>
              <a:t>31/12/2023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6E3EEC-75E1-27C1-2170-AF55EA5EDE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6DEF45-7FB0-A5ED-33DB-C364849EF6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2E9CC-C06E-4D13-B9A9-FB9114358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2484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hyperlink" Target="https://youtu.be/BaXehCyTDTg" TargetMode="External"/><Relationship Id="rId7" Type="http://schemas.openxmlformats.org/officeDocument/2006/relationships/oleObject" Target="../embeddings/oleObject1.bin"/><Relationship Id="rId2" Type="http://schemas.openxmlformats.org/officeDocument/2006/relationships/hyperlink" Target="https://www.youtube.com/watch?v=IqkfP7HCnmg&amp;t=205s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hyperlink" Target="https://www.collectifdesprofessionnelsdesantepourlebiencommun.com/serment-asclepios-universel-soignants-preambule/" TargetMode="External"/><Relationship Id="rId4" Type="http://schemas.openxmlformats.org/officeDocument/2006/relationships/hyperlink" Target="https://www.youtube.com/watch?v=aeFqmHIZoW0&amp;t=82s" TargetMode="External"/><Relationship Id="rId9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B31FC7-EE9E-44B5-EBA6-3818B116A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7626" y="354071"/>
            <a:ext cx="6567947" cy="1453695"/>
          </a:xfrm>
        </p:spPr>
        <p:txBody>
          <a:bodyPr>
            <a:normAutofit fontScale="90000"/>
          </a:bodyPr>
          <a:lstStyle/>
          <a:p>
            <a:pPr algn="ctr"/>
            <a:r>
              <a:rPr lang="fr-FR" sz="2000" b="1" dirty="0"/>
              <a:t>Après de nombreuses autres mairies en France ,</a:t>
            </a:r>
            <a:br>
              <a:rPr lang="fr-FR" sz="2000" b="1" dirty="0"/>
            </a:br>
            <a:r>
              <a:rPr lang="fr-FR" sz="4900" b="1" dirty="0"/>
              <a:t>Mairie de</a:t>
            </a:r>
            <a:br>
              <a:rPr lang="fr-FR" b="1" dirty="0"/>
            </a:br>
            <a:r>
              <a:rPr lang="fr-FR" b="1" dirty="0"/>
              <a:t>       </a:t>
            </a:r>
            <a:r>
              <a:rPr lang="fr-FR" sz="4000" b="1" dirty="0"/>
              <a:t>le ……. / ……./ </a:t>
            </a:r>
            <a:r>
              <a:rPr lang="fr-FR" sz="4000" b="1"/>
              <a:t>2023-4  à    </a:t>
            </a:r>
            <a:r>
              <a:rPr lang="fr-FR" sz="4000" b="1" dirty="0"/>
              <a:t>?h00</a:t>
            </a:r>
            <a:endParaRPr lang="fr-FR" b="1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0CE2FD5-4FC9-B0CD-A800-684318486F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60272" y="2321983"/>
            <a:ext cx="5626319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b="1" dirty="0"/>
              <a:t>Film de présentation </a:t>
            </a:r>
            <a:r>
              <a:rPr lang="fr-FR" dirty="0"/>
              <a:t>:</a:t>
            </a:r>
          </a:p>
          <a:p>
            <a:pPr marL="0" indent="0">
              <a:buNone/>
            </a:pPr>
            <a:r>
              <a:rPr lang="fr-FR" sz="2100" b="1" dirty="0">
                <a:hlinkClick r:id="rId2"/>
              </a:rPr>
              <a:t>https://www.youtube.com/watch?v=IqkfP7HCnmg&amp;t=205s</a:t>
            </a:r>
            <a:r>
              <a:rPr lang="fr-FR" sz="2100" b="1" dirty="0"/>
              <a:t> </a:t>
            </a:r>
          </a:p>
          <a:p>
            <a:pPr marL="0" indent="0">
              <a:buNone/>
            </a:pPr>
            <a:endParaRPr lang="fr-FR" sz="1000" b="1" dirty="0"/>
          </a:p>
          <a:p>
            <a:pPr marL="0" indent="0">
              <a:buNone/>
            </a:pPr>
            <a:r>
              <a:rPr lang="fr-FR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Voir ce reportage de 28mn pour bien comprendre : </a:t>
            </a:r>
            <a:r>
              <a:rPr lang="fr-FR" sz="21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3"/>
              </a:rPr>
              <a:t>https://youtu.be/BaXehCyTDTg</a:t>
            </a:r>
            <a:r>
              <a:rPr lang="fr-FR" sz="21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fr-FR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fr-FR" sz="1000" b="1" dirty="0"/>
          </a:p>
          <a:p>
            <a:pPr marL="0" indent="0">
              <a:buNone/>
            </a:pPr>
            <a:r>
              <a:rPr lang="fr-FR" b="1" dirty="0"/>
              <a:t>Ce qu’on vous propose d’être, et de lire ce jour-là :</a:t>
            </a:r>
          </a:p>
          <a:p>
            <a:pPr marL="0" indent="0">
              <a:buNone/>
            </a:pPr>
            <a:r>
              <a:rPr lang="fr-FR" sz="2100" b="1" dirty="0">
                <a:hlinkClick r:id="rId4"/>
              </a:rPr>
              <a:t>https://www.youtube.com/watch?v=aeFqmHIZoW0&amp;t=82s</a:t>
            </a:r>
            <a:r>
              <a:rPr lang="fr-FR" sz="2100" b="1" dirty="0"/>
              <a:t> </a:t>
            </a:r>
          </a:p>
          <a:p>
            <a:pPr marL="0" indent="0">
              <a:buNone/>
            </a:pPr>
            <a:endParaRPr lang="fr-FR" sz="1000" dirty="0">
              <a:solidFill>
                <a:srgbClr val="0563C1"/>
              </a:solidFill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fr-FR" sz="2600" b="1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Cliquez sur : </a:t>
            </a:r>
            <a:r>
              <a:rPr lang="fr-FR" sz="2600" b="1" dirty="0">
                <a:solidFill>
                  <a:srgbClr val="0563C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Pour en savoir plus sur ce Serment</a:t>
            </a:r>
            <a:endParaRPr lang="fr-FR" sz="2600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2100" dirty="0"/>
              <a:t>Si vous êtes soignant*, et volontaire pour être prêteur de Serment en ce lieu et ce jour-là, </a:t>
            </a:r>
          </a:p>
          <a:p>
            <a:pPr marL="0" indent="0">
              <a:buNone/>
            </a:pPr>
            <a:r>
              <a:rPr lang="fr-FR" sz="2100" dirty="0"/>
              <a:t>écrire à: ….</a:t>
            </a:r>
            <a:endParaRPr lang="fr-FR" sz="2100" b="1" i="0" dirty="0">
              <a:solidFill>
                <a:srgbClr val="1F1F1F"/>
              </a:solidFill>
              <a:effectLst/>
              <a:latin typeface="Google Sans"/>
            </a:endParaRPr>
          </a:p>
          <a:p>
            <a:pPr marL="0" indent="0">
              <a:buNone/>
            </a:pPr>
            <a:endParaRPr lang="fr-FR" b="1" dirty="0">
              <a:solidFill>
                <a:srgbClr val="1F1F1F"/>
              </a:solidFill>
              <a:latin typeface="Google Sans"/>
            </a:endParaRPr>
          </a:p>
          <a:p>
            <a:pPr marL="0" indent="0">
              <a:buNone/>
            </a:pPr>
            <a:endParaRPr lang="fr-FR" b="1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83A4ADA-FA62-A423-9A64-728CE976EA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74159" y="87790"/>
            <a:ext cx="1224551" cy="1664907"/>
          </a:xfrm>
          <a:prstGeom prst="rect">
            <a:avLst/>
          </a:prstGeom>
        </p:spPr>
      </p:pic>
      <p:graphicFrame>
        <p:nvGraphicFramePr>
          <p:cNvPr id="11" name="Espace réservé du contenu 10">
            <a:extLst>
              <a:ext uri="{FF2B5EF4-FFF2-40B4-BE49-F238E27FC236}">
                <a16:creationId xmlns:a16="http://schemas.microsoft.com/office/drawing/2014/main" id="{0AD6AE07-2443-1BEB-3DF5-2E2349C14C40}"/>
              </a:ext>
            </a:extLst>
          </p:cNvPr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49718754"/>
              </p:ext>
            </p:extLst>
          </p:nvPr>
        </p:nvGraphicFramePr>
        <p:xfrm>
          <a:off x="132761" y="2279714"/>
          <a:ext cx="6275986" cy="4435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7" imgW="6415686" imgH="4533529" progId="AcroExch.Document.11">
                  <p:embed/>
                </p:oleObj>
              </mc:Choice>
              <mc:Fallback>
                <p:oleObj name="Acrobat Document" r:id="rId7" imgW="6415686" imgH="4533529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2761" y="2279714"/>
                        <a:ext cx="6275986" cy="44358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Image 4" descr="Une image contenant symbole, illustration&#10;&#10;Description générée automatiquement">
            <a:extLst>
              <a:ext uri="{FF2B5EF4-FFF2-40B4-BE49-F238E27FC236}">
                <a16:creationId xmlns:a16="http://schemas.microsoft.com/office/drawing/2014/main" id="{9C335932-6A05-66E7-F98E-3E654AF7058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61" y="53060"/>
            <a:ext cx="1877927" cy="199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785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120</Words>
  <Application>Microsoft Office PowerPoint</Application>
  <PresentationFormat>Grand écran</PresentationFormat>
  <Paragraphs>13</Paragraphs>
  <Slides>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Google Sans</vt:lpstr>
      <vt:lpstr>Times New Roman</vt:lpstr>
      <vt:lpstr>Thème Office</vt:lpstr>
      <vt:lpstr>Acrobat Document</vt:lpstr>
      <vt:lpstr>Après de nombreuses autres mairies en France , Mairie de        le ……. / ……./ 2023-4  à    ?h00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Mairie des Avirons, le mercredi 11 octobre 2023 14h30</dc:title>
  <dc:creator>Philippe de CHAZOURNES</dc:creator>
  <cp:lastModifiedBy>Philippe de CHAZOURNES</cp:lastModifiedBy>
  <cp:revision>34</cp:revision>
  <dcterms:created xsi:type="dcterms:W3CDTF">2023-09-27T02:03:53Z</dcterms:created>
  <dcterms:modified xsi:type="dcterms:W3CDTF">2023-12-31T10:39:59Z</dcterms:modified>
</cp:coreProperties>
</file>